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slideLayout2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_rels/presentation.xml.rels" ContentType="application/vnd.openxmlformats-package.relationships+xml"/>
  <Override PartName="/ppt/media/image11.jpeg" ContentType="image/jpeg"/>
  <Override PartName="/ppt/media/image4.png" ContentType="image/png"/>
  <Override PartName="/ppt/media/image10.jpeg" ContentType="image/jpeg"/>
  <Override PartName="/ppt/media/image14.png" ContentType="image/png"/>
  <Override PartName="/ppt/media/image7.png" ContentType="image/png"/>
  <Override PartName="/ppt/media/image9.jpeg" ContentType="image/jpeg"/>
  <Override PartName="/ppt/media/image6.png" ContentType="image/png"/>
  <Override PartName="/ppt/media/image2.png" ContentType="image/png"/>
  <Override PartName="/ppt/media/image22.png" ContentType="image/png"/>
  <Override PartName="/ppt/media/image8.jpeg" ContentType="image/jpeg"/>
  <Override PartName="/ppt/media/image17.png" ContentType="image/png"/>
  <Override PartName="/ppt/media/image15.png" ContentType="image/png"/>
  <Override PartName="/ppt/media/image1.png" ContentType="image/png"/>
  <Override PartName="/ppt/media/image21.png" ContentType="image/png"/>
  <Override PartName="/ppt/media/image13.jpeg" ContentType="image/jpeg"/>
  <Override PartName="/ppt/media/image16.png" ContentType="image/png"/>
  <Override PartName="/ppt/media/image20.png" ContentType="image/png"/>
  <Override PartName="/ppt/media/image18.png" ContentType="image/png"/>
  <Override PartName="/ppt/media/image19.png" ContentType="image/png"/>
  <Override PartName="/ppt/media/image12.jpeg" ContentType="image/jpeg"/>
  <Override PartName="/ppt/media/image5.png" ContentType="image/png"/>
  <Override PartName="/ppt/media/image3.png" ContentType="image/png"/>
  <Override PartName="/ppt/media/image23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60955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2133720" y="2595960"/>
            <a:ext cx="60955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257080" y="68580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2133720" y="259596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257080" y="259596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196236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194720" y="685800"/>
            <a:ext cx="196236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255360" y="685800"/>
            <a:ext cx="196236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2133720" y="2595960"/>
            <a:ext cx="196236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4194720" y="2595960"/>
            <a:ext cx="196236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6255360" y="2595960"/>
            <a:ext cx="196236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2133720" y="685800"/>
            <a:ext cx="6095520" cy="365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6095520" cy="365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2974320" cy="365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257080" y="685800"/>
            <a:ext cx="2974320" cy="365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777240" y="4876920"/>
            <a:ext cx="7543440" cy="423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257080" y="685800"/>
            <a:ext cx="2974320" cy="365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2133720" y="259596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2133720" y="685800"/>
            <a:ext cx="6095520" cy="365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2974320" cy="365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257080" y="68580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257080" y="259596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257080" y="68580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2133720" y="2595960"/>
            <a:ext cx="60955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60955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2133720" y="2595960"/>
            <a:ext cx="60955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257080" y="68580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2133720" y="259596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5257080" y="259596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196236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194720" y="685800"/>
            <a:ext cx="196236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255360" y="685800"/>
            <a:ext cx="196236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2133720" y="2595960"/>
            <a:ext cx="196236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194720" y="2595960"/>
            <a:ext cx="196236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6255360" y="2595960"/>
            <a:ext cx="196236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6095520" cy="365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2974320" cy="365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257080" y="685800"/>
            <a:ext cx="2974320" cy="365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777240" y="4876920"/>
            <a:ext cx="7543440" cy="423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257080" y="685800"/>
            <a:ext cx="2974320" cy="365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2133720" y="259596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2974320" cy="365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257080" y="68580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257080" y="259596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257080" y="68580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2133720" y="2595960"/>
            <a:ext cx="60955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gradFill rotWithShape="0">
            <a:gsLst>
              <a:gs pos="0">
                <a:srgbClr val="504652">
                  <a:alpha val="36078"/>
                </a:srgbClr>
              </a:gs>
              <a:gs pos="100000">
                <a:srgbClr val="242852">
                  <a:alpha val="10196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 rot="19724400">
            <a:off x="1373040" y="1038600"/>
            <a:ext cx="7240320" cy="5706720"/>
          </a:xfrm>
          <a:prstGeom prst="ellipse">
            <a:avLst/>
          </a:prstGeom>
          <a:gradFill rotWithShape="0">
            <a:gsLst>
              <a:gs pos="0">
                <a:srgbClr val="c4bcc6"/>
              </a:gs>
              <a:gs pos="100000">
                <a:srgbClr val="242852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 rot="17656800">
            <a:off x="-273960" y="1165680"/>
            <a:ext cx="5538240" cy="4480200"/>
          </a:xfrm>
          <a:prstGeom prst="ellipse">
            <a:avLst/>
          </a:prstGeom>
          <a:gradFill rotWithShape="0">
            <a:gsLst>
              <a:gs pos="0">
                <a:srgbClr val="c4bcc6"/>
              </a:gs>
              <a:gs pos="100000">
                <a:srgbClr val="242852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 rot="19724400">
            <a:off x="3277800" y="117000"/>
            <a:ext cx="6478920" cy="4754520"/>
          </a:xfrm>
          <a:prstGeom prst="ellipse">
            <a:avLst/>
          </a:prstGeom>
          <a:gradFill rotWithShape="0">
            <a:gsLst>
              <a:gs pos="0">
                <a:srgbClr val="c4bcc6"/>
              </a:gs>
              <a:gs pos="100000">
                <a:srgbClr val="242852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1828800" y="3164400"/>
            <a:ext cx="456840" cy="102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000" bIns="9000" anchor="ctr">
            <a:spAutoFit/>
          </a:bodyPr>
          <a:p>
            <a:pPr>
              <a:lnSpc>
                <a:spcPct val="100000"/>
              </a:lnSpc>
            </a:pPr>
            <a:r>
              <a:rPr b="0" lang="es-AR" sz="6600" spc="-1" strike="noStrike">
                <a:solidFill>
                  <a:srgbClr val="ffffff"/>
                </a:solidFill>
                <a:latin typeface="Palatino Linotype"/>
              </a:rPr>
              <a:t>{</a:t>
            </a:r>
            <a:endParaRPr b="0" lang="es-AR" sz="6600" spc="-1" strike="noStrike"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777240" y="1219320"/>
            <a:ext cx="7543440" cy="215244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Palatino Linotype"/>
              </a:rPr>
              <a:t>Click to edit Master title style</a:t>
            </a:r>
            <a:endParaRPr b="0" lang="en-US" sz="60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6172200" y="6154560"/>
            <a:ext cx="2133360" cy="36468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483D56E2-92CD-4105-838C-7CACADF1A6CD}" type="datetime">
              <a:rPr b="0" lang="es-AR" sz="1100" spc="-1" strike="noStrike">
                <a:solidFill>
                  <a:srgbClr val="ffffff"/>
                </a:solidFill>
                <a:latin typeface="Palatino Linotype"/>
              </a:rPr>
              <a:t>5/11/19</a:t>
            </a:fld>
            <a:endParaRPr b="0" lang="es-AR" sz="1100" spc="-1" strike="noStrike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>
          <a:xfrm>
            <a:off x="822960" y="5842080"/>
            <a:ext cx="2133360" cy="304560"/>
          </a:xfrm>
          <a:prstGeom prst="rect">
            <a:avLst/>
          </a:prstGeom>
        </p:spPr>
        <p:txBody>
          <a:bodyPr bIns="9000" anchor="b">
            <a:noAutofit/>
          </a:bodyPr>
          <a:p>
            <a:pPr>
              <a:lnSpc>
                <a:spcPct val="100000"/>
              </a:lnSpc>
            </a:pPr>
            <a:fld id="{FE31D362-21F3-4960-8EF6-4B41D9DA0DD0}" type="slidenum">
              <a:rPr b="0" lang="es-AR" sz="1600" spc="-1" strike="noStrike">
                <a:solidFill>
                  <a:srgbClr val="ffffff"/>
                </a:solidFill>
                <a:latin typeface="Palatino Linotype"/>
              </a:rPr>
              <a:t>2</a:t>
            </a:fld>
            <a:endParaRPr b="0" lang="es-AR" sz="1600" spc="-1" strike="noStrike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ftr"/>
          </p:nvPr>
        </p:nvSpPr>
        <p:spPr>
          <a:xfrm>
            <a:off x="822960" y="6154560"/>
            <a:ext cx="4571640" cy="364680"/>
          </a:xfrm>
          <a:prstGeom prst="rect">
            <a:avLst/>
          </a:prstGeom>
        </p:spPr>
        <p:txBody>
          <a:bodyPr>
            <a:noAutofit/>
          </a:bodyPr>
          <a:p>
            <a:endParaRPr b="0" lang="es-AR" sz="2400" spc="-1" strike="noStrike">
              <a:latin typeface="Times New Roman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ffffff"/>
                </a:solidFill>
                <a:latin typeface="Palatino Linotype"/>
              </a:rPr>
              <a:t>Pulse para editar el formato de esquema del texto</a:t>
            </a:r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700" spc="-1" strike="noStrike">
                <a:solidFill>
                  <a:srgbClr val="ffffff"/>
                </a:solidFill>
                <a:latin typeface="Palatino Linotype"/>
              </a:rPr>
              <a:t>Segundo nivel del esquema</a:t>
            </a:r>
            <a:endParaRPr b="0" lang="en-US" sz="1700" spc="-1" strike="noStrike">
              <a:solidFill>
                <a:srgbClr val="ffffff"/>
              </a:solidFill>
              <a:latin typeface="Palatino Linotype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Palatino Linotype"/>
              </a:rPr>
              <a:t>Tercer nivel del esquema</a:t>
            </a:r>
            <a:endParaRPr b="0" lang="en-US" sz="1600" spc="-1" strike="noStrike">
              <a:solidFill>
                <a:srgbClr val="ffffff"/>
              </a:solidFill>
              <a:latin typeface="Palatino Linotype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ffffff"/>
                </a:solidFill>
                <a:latin typeface="Palatino Linotype"/>
              </a:rPr>
              <a:t>Cuarto nivel del esquema</a:t>
            </a:r>
            <a:endParaRPr b="0" lang="en-US" sz="1500" spc="-1" strike="noStrike">
              <a:solidFill>
                <a:srgbClr val="ffffff"/>
              </a:solidFill>
              <a:latin typeface="Palatino Linotype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Palatino Linotype"/>
              </a:rPr>
              <a:t>Quinto nivel del esquema</a:t>
            </a:r>
            <a:endParaRPr b="0" lang="en-US" sz="2000" spc="-1" strike="noStrike">
              <a:solidFill>
                <a:srgbClr val="ffffff"/>
              </a:solidFill>
              <a:latin typeface="Palatino Linotype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Palatino Linotype"/>
              </a:rPr>
              <a:t>Sexto nivel del esquema</a:t>
            </a:r>
            <a:endParaRPr b="0" lang="en-US" sz="2000" spc="-1" strike="noStrike">
              <a:solidFill>
                <a:srgbClr val="ffffff"/>
              </a:solidFill>
              <a:latin typeface="Palatino Linotype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Palatino Linotype"/>
              </a:rPr>
              <a:t>Séptimo nivel del esquema</a:t>
            </a:r>
            <a:endParaRPr b="0" lang="en-US" sz="20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gradFill rotWithShape="0">
            <a:gsLst>
              <a:gs pos="0">
                <a:srgbClr val="504652">
                  <a:alpha val="36078"/>
                </a:srgbClr>
              </a:gs>
              <a:gs pos="100000">
                <a:srgbClr val="242852">
                  <a:alpha val="10196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2"/>
          <p:cNvSpPr/>
          <p:nvPr/>
        </p:nvSpPr>
        <p:spPr>
          <a:xfrm rot="19724400">
            <a:off x="1373040" y="1038600"/>
            <a:ext cx="7240320" cy="5706720"/>
          </a:xfrm>
          <a:prstGeom prst="ellipse">
            <a:avLst/>
          </a:prstGeom>
          <a:gradFill rotWithShape="0">
            <a:gsLst>
              <a:gs pos="0">
                <a:srgbClr val="c4bcc6"/>
              </a:gs>
              <a:gs pos="100000">
                <a:srgbClr val="242852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3"/>
          <p:cNvSpPr/>
          <p:nvPr/>
        </p:nvSpPr>
        <p:spPr>
          <a:xfrm rot="17656800">
            <a:off x="-273960" y="1165680"/>
            <a:ext cx="5538240" cy="4480200"/>
          </a:xfrm>
          <a:prstGeom prst="ellipse">
            <a:avLst/>
          </a:prstGeom>
          <a:gradFill rotWithShape="0">
            <a:gsLst>
              <a:gs pos="0">
                <a:srgbClr val="c4bcc6"/>
              </a:gs>
              <a:gs pos="100000">
                <a:srgbClr val="242852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4"/>
          <p:cNvSpPr/>
          <p:nvPr/>
        </p:nvSpPr>
        <p:spPr>
          <a:xfrm rot="19724400">
            <a:off x="3277800" y="117000"/>
            <a:ext cx="6478920" cy="4754520"/>
          </a:xfrm>
          <a:prstGeom prst="ellipse">
            <a:avLst/>
          </a:prstGeom>
          <a:gradFill rotWithShape="0">
            <a:gsLst>
              <a:gs pos="0">
                <a:srgbClr val="c4bcc6"/>
              </a:gs>
              <a:gs pos="100000">
                <a:srgbClr val="242852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2133720" y="685800"/>
            <a:ext cx="6095520" cy="3657240"/>
          </a:xfrm>
          <a:prstGeom prst="rect">
            <a:avLst/>
          </a:prstGeom>
        </p:spPr>
        <p:txBody>
          <a:bodyPr anchor="ctr">
            <a:noAutofit/>
          </a:bodyPr>
          <a:p>
            <a:pPr marL="274320" indent="-255600">
              <a:lnSpc>
                <a:spcPct val="100000"/>
              </a:lnSpc>
              <a:spcBef>
                <a:spcPts val="420"/>
              </a:spcBef>
              <a:buClr>
                <a:srgbClr val="ffffff"/>
              </a:buClr>
              <a:buSzPct val="60000"/>
              <a:buFont typeface="Wingdings" charset="2"/>
              <a:buChar char=""/>
            </a:pPr>
            <a:r>
              <a:rPr b="0" lang="en-US" sz="2100" spc="-1" strike="noStrike">
                <a:solidFill>
                  <a:srgbClr val="ffffff"/>
                </a:solidFill>
                <a:latin typeface="Palatino Linotype"/>
              </a:rPr>
              <a:t>Click to edit Master text styles</a:t>
            </a:r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  <a:p>
            <a:pPr lvl="1" marL="640080" indent="-255600">
              <a:lnSpc>
                <a:spcPct val="100000"/>
              </a:lnSpc>
              <a:spcBef>
                <a:spcPts val="380"/>
              </a:spcBef>
              <a:buClr>
                <a:srgbClr val="ffffff"/>
              </a:buClr>
              <a:buSzPct val="60000"/>
              <a:buFont typeface="Wingdings" charset="2"/>
              <a:buChar char=""/>
            </a:pPr>
            <a:r>
              <a:rPr b="0" lang="en-US" sz="1900" spc="-1" strike="noStrike">
                <a:solidFill>
                  <a:srgbClr val="ffffff"/>
                </a:solidFill>
                <a:latin typeface="Palatino Linotype"/>
              </a:rPr>
              <a:t>Second level</a:t>
            </a:r>
            <a:endParaRPr b="0" lang="en-US" sz="1900" spc="-1" strike="noStrike">
              <a:solidFill>
                <a:srgbClr val="ffffff"/>
              </a:solidFill>
              <a:latin typeface="Palatino Linotype"/>
            </a:endParaRPr>
          </a:p>
          <a:p>
            <a:pPr lvl="2" marL="1005840" indent="-255600">
              <a:lnSpc>
                <a:spcPct val="100000"/>
              </a:lnSpc>
              <a:spcBef>
                <a:spcPts val="340"/>
              </a:spcBef>
              <a:buClr>
                <a:srgbClr val="ffffff"/>
              </a:buClr>
              <a:buSzPct val="60000"/>
              <a:buFont typeface="Wingdings" charset="2"/>
              <a:buChar char=""/>
            </a:pPr>
            <a:r>
              <a:rPr b="0" lang="en-US" sz="1700" spc="-1" strike="noStrike">
                <a:solidFill>
                  <a:srgbClr val="ffffff"/>
                </a:solidFill>
                <a:latin typeface="Palatino Linotype"/>
              </a:rPr>
              <a:t>Third level</a:t>
            </a:r>
            <a:endParaRPr b="0" lang="en-US" sz="1700" spc="-1" strike="noStrike">
              <a:solidFill>
                <a:srgbClr val="ffffff"/>
              </a:solidFill>
              <a:latin typeface="Palatino Linotype"/>
            </a:endParaRPr>
          </a:p>
          <a:p>
            <a:pPr lvl="3" marL="1371600" indent="-255600">
              <a:lnSpc>
                <a:spcPct val="100000"/>
              </a:lnSpc>
              <a:spcBef>
                <a:spcPts val="320"/>
              </a:spcBef>
              <a:buClr>
                <a:srgbClr val="ffffff"/>
              </a:buClr>
              <a:buSzPct val="60000"/>
              <a:buFont typeface="Wingdings" charset="2"/>
              <a:buChar char=""/>
            </a:pPr>
            <a:r>
              <a:rPr b="0" lang="en-US" sz="1600" spc="-1" strike="noStrike">
                <a:solidFill>
                  <a:srgbClr val="ffffff"/>
                </a:solidFill>
                <a:latin typeface="Palatino Linotype"/>
              </a:rPr>
              <a:t>Fourth level</a:t>
            </a:r>
            <a:endParaRPr b="0" lang="en-US" sz="1600" spc="-1" strike="noStrike">
              <a:solidFill>
                <a:srgbClr val="ffffff"/>
              </a:solidFill>
              <a:latin typeface="Palatino Linotype"/>
            </a:endParaRPr>
          </a:p>
          <a:p>
            <a:pPr lvl="4" marL="1645920" indent="-255600">
              <a:lnSpc>
                <a:spcPct val="100000"/>
              </a:lnSpc>
              <a:spcBef>
                <a:spcPts val="300"/>
              </a:spcBef>
              <a:buClr>
                <a:srgbClr val="ffffff"/>
              </a:buClr>
              <a:buSzPct val="60000"/>
              <a:buFont typeface="Wingdings" charset="2"/>
              <a:buChar char=""/>
            </a:pPr>
            <a:r>
              <a:rPr b="0" lang="en-US" sz="1500" spc="-1" strike="noStrike">
                <a:solidFill>
                  <a:srgbClr val="ffffff"/>
                </a:solidFill>
                <a:latin typeface="Palatino Linotype"/>
              </a:rPr>
              <a:t>Fifth level</a:t>
            </a:r>
            <a:endParaRPr b="0" lang="en-US" sz="15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4900" spc="-1" strike="noStrike">
                <a:solidFill>
                  <a:srgbClr val="ffffff"/>
                </a:solidFill>
                <a:latin typeface="Palatino Linotype"/>
              </a:rPr>
              <a:t>Click to edit Master title style</a:t>
            </a:r>
            <a:endParaRPr b="0" lang="en-US" sz="49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dt"/>
          </p:nvPr>
        </p:nvSpPr>
        <p:spPr>
          <a:xfrm>
            <a:off x="6172200" y="6154560"/>
            <a:ext cx="2133360" cy="36468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C21F1187-3AF7-47F1-9EFF-927A2CCF290D}" type="datetime">
              <a:rPr b="0" lang="es-AR" sz="1100" spc="-1" strike="noStrike">
                <a:solidFill>
                  <a:srgbClr val="ffffff"/>
                </a:solidFill>
                <a:latin typeface="Palatino Linotype"/>
              </a:rPr>
              <a:t>5/11/19</a:t>
            </a:fld>
            <a:endParaRPr b="0" lang="es-AR" sz="1100" spc="-1" strike="noStrike">
              <a:latin typeface="Times New Roman"/>
            </a:endParaRPr>
          </a:p>
        </p:txBody>
      </p:sp>
      <p:sp>
        <p:nvSpPr>
          <p:cNvPr id="53" name="PlaceHolder 8"/>
          <p:cNvSpPr>
            <a:spLocks noGrp="1"/>
          </p:cNvSpPr>
          <p:nvPr>
            <p:ph type="sldNum"/>
          </p:nvPr>
        </p:nvSpPr>
        <p:spPr>
          <a:xfrm>
            <a:off x="822960" y="5842080"/>
            <a:ext cx="2133360" cy="304560"/>
          </a:xfrm>
          <a:prstGeom prst="rect">
            <a:avLst/>
          </a:prstGeom>
        </p:spPr>
        <p:txBody>
          <a:bodyPr bIns="9000" anchor="b">
            <a:noAutofit/>
          </a:bodyPr>
          <a:p>
            <a:pPr>
              <a:lnSpc>
                <a:spcPct val="100000"/>
              </a:lnSpc>
            </a:pPr>
            <a:fld id="{1BD1730F-E41E-4D9C-ADA6-D8B9F0FE741E}" type="slidenum">
              <a:rPr b="0" lang="es-AR" sz="1600" spc="-1" strike="noStrike">
                <a:solidFill>
                  <a:srgbClr val="ffffff"/>
                </a:solidFill>
                <a:latin typeface="Palatino Linotype"/>
              </a:rPr>
              <a:t>1</a:t>
            </a:fld>
            <a:endParaRPr b="0" lang="es-AR" sz="1600" spc="-1" strike="noStrike">
              <a:latin typeface="Times New Roman"/>
            </a:endParaRPr>
          </a:p>
        </p:txBody>
      </p:sp>
      <p:sp>
        <p:nvSpPr>
          <p:cNvPr id="54" name="PlaceHolder 9"/>
          <p:cNvSpPr>
            <a:spLocks noGrp="1"/>
          </p:cNvSpPr>
          <p:nvPr>
            <p:ph type="ftr"/>
          </p:nvPr>
        </p:nvSpPr>
        <p:spPr>
          <a:xfrm>
            <a:off x="822960" y="6154560"/>
            <a:ext cx="4571640" cy="364680"/>
          </a:xfrm>
          <a:prstGeom prst="rect">
            <a:avLst/>
          </a:prstGeom>
        </p:spPr>
        <p:txBody>
          <a:bodyPr>
            <a:noAutofit/>
          </a:bodyPr>
          <a:p>
            <a:endParaRPr b="0" lang="es-A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467640" y="1124640"/>
            <a:ext cx="7543440" cy="2152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Palatino Linotype"/>
              </a:rPr>
              <a:t>TRIVIA</a:t>
            </a:r>
            <a:br/>
            <a:r>
              <a:rPr b="0" lang="en-US" sz="6000" spc="-1" strike="noStrike">
                <a:solidFill>
                  <a:srgbClr val="ffffff"/>
                </a:solidFill>
                <a:latin typeface="Palatino Linotype"/>
              </a:rPr>
              <a:t>VETERINARIA</a:t>
            </a:r>
            <a:endParaRPr b="0" lang="en-US" sz="60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2123640" y="3338640"/>
            <a:ext cx="61718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0" lang="es-AR" sz="3600" spc="-1" strike="noStrike">
                <a:solidFill>
                  <a:srgbClr val="ffffff"/>
                </a:solidFill>
                <a:latin typeface="Palatino Linotype"/>
              </a:rPr>
              <a:t>Integrantes:</a:t>
            </a:r>
            <a:endParaRPr b="0" lang="es-AR" sz="3600" spc="-1" strike="noStrike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2411640" y="3933000"/>
            <a:ext cx="2448000" cy="158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2000" spc="-1" strike="noStrike">
                <a:solidFill>
                  <a:srgbClr val="ffffff"/>
                </a:solidFill>
                <a:latin typeface="Palatino Linotype"/>
              </a:rPr>
              <a:t>Celi, Yanina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000" spc="-1" strike="noStrike">
                <a:solidFill>
                  <a:srgbClr val="ffffff"/>
                </a:solidFill>
                <a:latin typeface="Palatino Linotype"/>
              </a:rPr>
              <a:t>Cuesta, Álvaro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000" spc="-1" strike="noStrike">
                <a:solidFill>
                  <a:srgbClr val="ffffff"/>
                </a:solidFill>
                <a:latin typeface="Palatino Linotype"/>
              </a:rPr>
              <a:t>De Prada, Hernán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94" name="Picture 4" descr=""/>
          <p:cNvPicPr/>
          <p:nvPr/>
        </p:nvPicPr>
        <p:blipFill>
          <a:blip r:embed="rId1"/>
          <a:stretch/>
        </p:blipFill>
        <p:spPr>
          <a:xfrm>
            <a:off x="5220000" y="3378600"/>
            <a:ext cx="2952000" cy="2952000"/>
          </a:xfrm>
          <a:prstGeom prst="rect">
            <a:avLst/>
          </a:prstGeom>
          <a:ln>
            <a:noFill/>
          </a:ln>
        </p:spPr>
      </p:pic>
      <p:pic>
        <p:nvPicPr>
          <p:cNvPr id="95" name="Picture 5" descr=""/>
          <p:cNvPicPr/>
          <p:nvPr/>
        </p:nvPicPr>
        <p:blipFill>
          <a:blip r:embed="rId2"/>
          <a:stretch/>
        </p:blipFill>
        <p:spPr>
          <a:xfrm>
            <a:off x="5881680" y="260640"/>
            <a:ext cx="3010320" cy="301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Content Placeholder 3" descr=""/>
          <p:cNvPicPr/>
          <p:nvPr/>
        </p:nvPicPr>
        <p:blipFill>
          <a:blip r:embed="rId1"/>
          <a:stretch/>
        </p:blipFill>
        <p:spPr>
          <a:xfrm>
            <a:off x="21600" y="1917000"/>
            <a:ext cx="4708440" cy="4119840"/>
          </a:xfrm>
          <a:prstGeom prst="rect">
            <a:avLst/>
          </a:prstGeom>
          <a:ln>
            <a:noFill/>
          </a:ln>
        </p:spPr>
      </p:pic>
      <p:sp>
        <p:nvSpPr>
          <p:cNvPr id="97" name="TextShape 1"/>
          <p:cNvSpPr txBox="1"/>
          <p:nvPr/>
        </p:nvSpPr>
        <p:spPr>
          <a:xfrm>
            <a:off x="755640" y="548640"/>
            <a:ext cx="7543440" cy="914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4900" spc="-1" strike="noStrike">
                <a:solidFill>
                  <a:srgbClr val="ffffff"/>
                </a:solidFill>
                <a:latin typeface="Palatino Linotype"/>
              </a:rPr>
              <a:t>Model View Controller</a:t>
            </a:r>
            <a:endParaRPr b="0" lang="en-US" sz="49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5004000" y="2205000"/>
            <a:ext cx="449964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latin typeface="Palatino Linotype"/>
              </a:rPr>
              <a:t>Desde nuestra Aplicación web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latin typeface="Palatino Linotype"/>
              </a:rPr>
              <a:t>o móvil nos comunicamos con el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latin typeface="Palatino Linotype"/>
              </a:rPr>
              <a:t>controlador a través de peticiones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latin typeface="Palatino Linotype"/>
              </a:rPr>
              <a:t>y este utiliza los modelos y le pasa  el resultado a la Vista, que retorna  el  JSON a la aplicación.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2" descr=""/>
          <p:cNvPicPr/>
          <p:nvPr/>
        </p:nvPicPr>
        <p:blipFill>
          <a:blip r:embed="rId1"/>
          <a:stretch/>
        </p:blipFill>
        <p:spPr>
          <a:xfrm>
            <a:off x="179640" y="1917000"/>
            <a:ext cx="8854200" cy="4608000"/>
          </a:xfrm>
          <a:prstGeom prst="rect">
            <a:avLst/>
          </a:prstGeom>
          <a:ln>
            <a:noFill/>
          </a:ln>
        </p:spPr>
      </p:pic>
      <p:sp>
        <p:nvSpPr>
          <p:cNvPr id="100" name="TextShape 1"/>
          <p:cNvSpPr txBox="1"/>
          <p:nvPr/>
        </p:nvSpPr>
        <p:spPr>
          <a:xfrm>
            <a:off x="179640" y="332640"/>
            <a:ext cx="2376000" cy="914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4900" spc="-1" strike="noStrike">
                <a:solidFill>
                  <a:srgbClr val="ffffff"/>
                </a:solidFill>
                <a:latin typeface="Palatino Linotype"/>
              </a:rPr>
              <a:t>Pivotal</a:t>
            </a:r>
            <a:endParaRPr b="0" lang="en-US" sz="49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3300480" y="743400"/>
            <a:ext cx="4751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latin typeface="Palatino Linotype"/>
              </a:rPr>
              <a:t>Utilizamos pivotar para la repartición y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latin typeface="Palatino Linotype"/>
              </a:rPr>
              <a:t>organización de tareas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251640" y="404640"/>
            <a:ext cx="7543440" cy="914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4900" spc="-1" strike="noStrike">
                <a:solidFill>
                  <a:srgbClr val="ffffff"/>
                </a:solidFill>
                <a:latin typeface="Palatino Linotype"/>
              </a:rPr>
              <a:t>Diagrama de Gantt</a:t>
            </a:r>
            <a:endParaRPr b="0" lang="en-US" sz="4900" spc="-1" strike="noStrike">
              <a:solidFill>
                <a:srgbClr val="ffffff"/>
              </a:solidFill>
              <a:latin typeface="Palatino Linotype"/>
            </a:endParaRPr>
          </a:p>
        </p:txBody>
      </p:sp>
      <p:pic>
        <p:nvPicPr>
          <p:cNvPr id="103" name="Picture 2" descr="https://raw.githubusercontent.com/yani-c/Proyecto-AyDS/master/Documentacion/DiagramadeGantt.png"/>
          <p:cNvPicPr/>
          <p:nvPr/>
        </p:nvPicPr>
        <p:blipFill>
          <a:blip r:embed="rId1"/>
          <a:stretch/>
        </p:blipFill>
        <p:spPr>
          <a:xfrm>
            <a:off x="179640" y="1556640"/>
            <a:ext cx="8615520" cy="4896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3384000" y="1377720"/>
            <a:ext cx="2443680" cy="5295600"/>
          </a:xfrm>
          <a:prstGeom prst="rect">
            <a:avLst/>
          </a:prstGeom>
          <a:ln>
            <a:noFill/>
          </a:ln>
        </p:spPr>
      </p:pic>
      <p:sp>
        <p:nvSpPr>
          <p:cNvPr id="105" name="TextShape 1"/>
          <p:cNvSpPr txBox="1"/>
          <p:nvPr/>
        </p:nvSpPr>
        <p:spPr>
          <a:xfrm>
            <a:off x="1453680" y="21960"/>
            <a:ext cx="7543440" cy="914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4900" spc="-1" strike="noStrike">
                <a:solidFill>
                  <a:srgbClr val="ffffff"/>
                </a:solidFill>
                <a:latin typeface="Palatino Linotype"/>
              </a:rPr>
              <a:t>Aplicación Movil</a:t>
            </a:r>
            <a:endParaRPr b="0" lang="en-US" sz="49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144000" y="1053720"/>
            <a:ext cx="5328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s-AR" sz="1800" spc="-1" strike="noStrike">
                <a:latin typeface="Arial"/>
              </a:rPr>
              <a:t>Agregamos gráficos en las estadísticas: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6120000" y="1296000"/>
            <a:ext cx="2491920" cy="540000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 rot="21586800">
            <a:off x="506520" y="1455480"/>
            <a:ext cx="2435400" cy="5276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3456000" y="1296000"/>
            <a:ext cx="2448000" cy="5304960"/>
          </a:xfrm>
          <a:prstGeom prst="rect">
            <a:avLst/>
          </a:prstGeom>
          <a:ln>
            <a:noFill/>
          </a:ln>
        </p:spPr>
      </p:pic>
      <p:sp>
        <p:nvSpPr>
          <p:cNvPr id="110" name="TextShape 1"/>
          <p:cNvSpPr txBox="1"/>
          <p:nvPr/>
        </p:nvSpPr>
        <p:spPr>
          <a:xfrm>
            <a:off x="1512000" y="-4320"/>
            <a:ext cx="7543440" cy="914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4900" spc="-1" strike="noStrike">
                <a:solidFill>
                  <a:srgbClr val="ffffff"/>
                </a:solidFill>
                <a:latin typeface="Palatino Linotype"/>
              </a:rPr>
              <a:t>Aplicación Movil</a:t>
            </a:r>
            <a:endParaRPr b="0" lang="en-US" sz="49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144000" y="909720"/>
            <a:ext cx="432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s-AR" sz="1800" spc="-1" strike="noStrike">
                <a:latin typeface="Arial"/>
              </a:rPr>
              <a:t>Agregamos nuevas funcionalidades: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576000" y="1296000"/>
            <a:ext cx="2472480" cy="535716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3"/>
          <a:stretch/>
        </p:blipFill>
        <p:spPr>
          <a:xfrm>
            <a:off x="6408000" y="1224000"/>
            <a:ext cx="2491920" cy="540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2088000" y="-72000"/>
            <a:ext cx="7543440" cy="914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4900" spc="-1" strike="noStrike">
                <a:solidFill>
                  <a:srgbClr val="ffffff"/>
                </a:solidFill>
                <a:latin typeface="Palatino Linotype"/>
              </a:rPr>
              <a:t>Pagina Web: </a:t>
            </a:r>
            <a:endParaRPr b="0" lang="en-US" sz="4900" spc="-1" strike="noStrike">
              <a:solidFill>
                <a:srgbClr val="ffffff"/>
              </a:solidFill>
              <a:latin typeface="Palatino Linotype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144000" y="842040"/>
            <a:ext cx="4608000" cy="259056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3185280" y="3096000"/>
            <a:ext cx="5742720" cy="3228480"/>
          </a:xfrm>
          <a:prstGeom prst="rect">
            <a:avLst/>
          </a:prstGeom>
          <a:ln>
            <a:noFill/>
          </a:ln>
        </p:spPr>
      </p:pic>
      <p:sp>
        <p:nvSpPr>
          <p:cNvPr id="117" name="TextShape 2"/>
          <p:cNvSpPr txBox="1"/>
          <p:nvPr/>
        </p:nvSpPr>
        <p:spPr>
          <a:xfrm>
            <a:off x="6336000" y="1152000"/>
            <a:ext cx="180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s-AR" sz="1800" spc="-1" strike="noStrike">
                <a:latin typeface="Arial"/>
              </a:rPr>
              <a:t>Cargar preguntas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179640" y="1008000"/>
            <a:ext cx="4212360" cy="2368080"/>
          </a:xfrm>
          <a:prstGeom prst="rect">
            <a:avLst/>
          </a:prstGeom>
          <a:ln>
            <a:noFill/>
          </a:ln>
        </p:spPr>
      </p:pic>
      <p:sp>
        <p:nvSpPr>
          <p:cNvPr id="119" name="TextShape 1"/>
          <p:cNvSpPr txBox="1"/>
          <p:nvPr/>
        </p:nvSpPr>
        <p:spPr>
          <a:xfrm>
            <a:off x="2088000" y="-72000"/>
            <a:ext cx="7543440" cy="914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4900" spc="-1" strike="noStrike">
                <a:solidFill>
                  <a:srgbClr val="ffffff"/>
                </a:solidFill>
                <a:latin typeface="Palatino Linotype"/>
              </a:rPr>
              <a:t>Pagina Web</a:t>
            </a:r>
            <a:endParaRPr b="0" lang="en-US" sz="4900" spc="-1" strike="noStrike">
              <a:solidFill>
                <a:srgbClr val="ffffff"/>
              </a:solidFill>
              <a:latin typeface="Palatino Linotype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4392000" y="3647520"/>
            <a:ext cx="4526280" cy="254448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3"/>
          <a:stretch/>
        </p:blipFill>
        <p:spPr>
          <a:xfrm>
            <a:off x="269280" y="3600000"/>
            <a:ext cx="4482720" cy="252000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4"/>
          <a:stretch/>
        </p:blipFill>
        <p:spPr>
          <a:xfrm>
            <a:off x="4209840" y="842040"/>
            <a:ext cx="4718160" cy="2652480"/>
          </a:xfrm>
          <a:prstGeom prst="rect">
            <a:avLst/>
          </a:prstGeom>
          <a:ln>
            <a:noFill/>
          </a:ln>
        </p:spPr>
      </p:pic>
      <p:sp>
        <p:nvSpPr>
          <p:cNvPr id="123" name="TextShape 2"/>
          <p:cNvSpPr txBox="1"/>
          <p:nvPr/>
        </p:nvSpPr>
        <p:spPr>
          <a:xfrm>
            <a:off x="6624000" y="288000"/>
            <a:ext cx="21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s-AR" sz="1800" spc="-1" strike="noStrike">
                <a:latin typeface="Arial"/>
              </a:rPr>
              <a:t>Modificar áreas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74160" y="936000"/>
            <a:ext cx="3813840" cy="2144160"/>
          </a:xfrm>
          <a:prstGeom prst="rect">
            <a:avLst/>
          </a:prstGeom>
          <a:ln>
            <a:noFill/>
          </a:ln>
        </p:spPr>
      </p:pic>
      <p:sp>
        <p:nvSpPr>
          <p:cNvPr id="125" name="TextShape 1"/>
          <p:cNvSpPr txBox="1"/>
          <p:nvPr/>
        </p:nvSpPr>
        <p:spPr>
          <a:xfrm>
            <a:off x="2088000" y="-72000"/>
            <a:ext cx="7543440" cy="914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4900" spc="-1" strike="noStrike">
                <a:solidFill>
                  <a:srgbClr val="ffffff"/>
                </a:solidFill>
                <a:latin typeface="Palatino Linotype"/>
              </a:rPr>
              <a:t>Pagina Web</a:t>
            </a:r>
            <a:endParaRPr b="0" lang="en-US" sz="4900" spc="-1" strike="noStrike">
              <a:solidFill>
                <a:srgbClr val="ffffff"/>
              </a:solidFill>
              <a:latin typeface="Palatino Linotype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154080" y="3422520"/>
            <a:ext cx="4669920" cy="262548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3"/>
          <a:stretch/>
        </p:blipFill>
        <p:spPr>
          <a:xfrm>
            <a:off x="4392000" y="842040"/>
            <a:ext cx="4334040" cy="243648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4"/>
          <a:stretch/>
        </p:blipFill>
        <p:spPr>
          <a:xfrm>
            <a:off x="4517280" y="3600000"/>
            <a:ext cx="4482720" cy="2520000"/>
          </a:xfrm>
          <a:prstGeom prst="rect">
            <a:avLst/>
          </a:prstGeom>
          <a:ln>
            <a:noFill/>
          </a:ln>
        </p:spPr>
      </p:pic>
      <p:sp>
        <p:nvSpPr>
          <p:cNvPr id="129" name="TextShape 2"/>
          <p:cNvSpPr txBox="1"/>
          <p:nvPr/>
        </p:nvSpPr>
        <p:spPr>
          <a:xfrm>
            <a:off x="6336000" y="216000"/>
            <a:ext cx="259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s-AR" sz="1800" spc="-1" strike="noStrike">
                <a:latin typeface="Arial"/>
              </a:rPr>
              <a:t>Estadísticas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180</TotalTime>
  <Application>LibreOffice/6.3.2.2$Linux_X86_64 LibreOffice_project/30$Build-2</Application>
  <Words>83</Words>
  <Paragraphs>20</Paragraphs>
  <Company>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2019-09-09T19:22:39Z</dcterms:created>
  <dc:creator>Hernan</dc:creator>
  <dc:description/>
  <dc:language>es-AR</dc:language>
  <cp:lastModifiedBy/>
  <cp:lastPrinted>2019-09-09T20:59:11Z</cp:lastPrinted>
  <dcterms:modified xsi:type="dcterms:W3CDTF">2019-11-05T03:52:23Z</dcterms:modified>
  <cp:revision>18</cp:revision>
  <dc:subject/>
  <dc:title>TRIVIA VETERINARIA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HP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6</vt:i4>
  </property>
</Properties>
</file>